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738" r:id="rId2"/>
    <p:sldMasterId id="2147483716" r:id="rId3"/>
    <p:sldMasterId id="2147483694" r:id="rId4"/>
    <p:sldMasterId id="2147483760" r:id="rId5"/>
  </p:sldMasterIdLst>
  <p:notesMasterIdLst>
    <p:notesMasterId r:id="rId19"/>
  </p:notesMasterIdLst>
  <p:handoutMasterIdLst>
    <p:handoutMasterId r:id="rId20"/>
  </p:handoutMasterIdLst>
  <p:sldIdLst>
    <p:sldId id="256" r:id="rId6"/>
    <p:sldId id="317" r:id="rId7"/>
    <p:sldId id="318" r:id="rId8"/>
    <p:sldId id="326" r:id="rId9"/>
    <p:sldId id="319" r:id="rId10"/>
    <p:sldId id="325" r:id="rId11"/>
    <p:sldId id="320" r:id="rId12"/>
    <p:sldId id="327" r:id="rId13"/>
    <p:sldId id="321" r:id="rId14"/>
    <p:sldId id="322" r:id="rId15"/>
    <p:sldId id="323" r:id="rId16"/>
    <p:sldId id="328" r:id="rId17"/>
    <p:sldId id="324" r:id="rId1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77" autoAdjust="0"/>
  </p:normalViewPr>
  <p:slideViewPr>
    <p:cSldViewPr snapToGrid="0">
      <p:cViewPr varScale="1">
        <p:scale>
          <a:sx n="75" d="100"/>
          <a:sy n="75" d="100"/>
        </p:scale>
        <p:origin x="58" y="15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-376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99B71-3C26-4A5B-B8C3-2691142635E4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DFB89-C2C8-406A-AC49-371564A80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119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gif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BC862-30F7-40F5-83D4-EC0662F56793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F456E-4B5F-483E-AAF0-0D6AA3A6C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132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3F456E-4B5F-483E-AAF0-0D6AA3A6C0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16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551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4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023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60181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3141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2706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48598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66244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5196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86301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7911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78497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4081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89536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6451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2517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14258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95737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22940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6007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53033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3488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99377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99219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627777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56614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29875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521366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414928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48862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833737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51263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8882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439420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657770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919245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00075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523387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968579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626389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758114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422411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670453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760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223537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126063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3013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93034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918397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278690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83805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55920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6408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508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8921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7404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162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3.jp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jp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image" Target="../media/image5.jpg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image" Target="../media/image6.jpg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162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124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56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090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496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147" y="2140217"/>
            <a:ext cx="1419167" cy="10974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90042" y="2422990"/>
            <a:ext cx="164266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000" dirty="0"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——</a:t>
            </a:r>
            <a:r>
              <a:rPr lang="zh-CN" altLang="en-US" sz="2000" dirty="0"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习惯</a:t>
            </a:r>
            <a:r>
              <a:rPr lang="en-US" altLang="zh-CN" sz="2000" dirty="0">
                <a:latin typeface="Open Sans Semibold" pitchFamily="34" charset="0"/>
                <a:ea typeface="Open Sans Semibold" pitchFamily="34" charset="0"/>
                <a:cs typeface="Open Sans Semibold" pitchFamily="34" charset="0"/>
              </a:rPr>
              <a:t>APP</a:t>
            </a:r>
            <a:endParaRPr lang="en-US" sz="2000" dirty="0">
              <a:latin typeface="Open Sans Semibold" pitchFamily="34" charset="0"/>
              <a:ea typeface="Open Sans Semibold" pitchFamily="34" charset="0"/>
              <a:cs typeface="Open Sans Semibold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0" y="1586219"/>
            <a:ext cx="405032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3600" spc="-100" dirty="0">
                <a:solidFill>
                  <a:srgbClr val="C00000"/>
                </a:solidFill>
                <a:latin typeface="Source Sans Pro Light" pitchFamily="34" charset="0"/>
                <a:ea typeface="Open Sans Semibold" pitchFamily="34" charset="0"/>
                <a:cs typeface="Open Sans Semibold" pitchFamily="34" charset="0"/>
              </a:rPr>
              <a:t>第三阶段任务</a:t>
            </a:r>
            <a:endParaRPr lang="en-US" sz="3600" spc="-100" dirty="0">
              <a:solidFill>
                <a:srgbClr val="C00000"/>
              </a:solidFill>
              <a:latin typeface="Source Sans Pro Light" pitchFamily="34" charset="0"/>
              <a:ea typeface="Open Sans Semibold" pitchFamily="34" charset="0"/>
              <a:cs typeface="Open Sans Semibold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105" y="208447"/>
            <a:ext cx="3948078" cy="44290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" y="0"/>
            <a:ext cx="442436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280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17F9946-51BB-45A6-86F9-E3E99C5F9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242" y="0"/>
            <a:ext cx="2436395" cy="51435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286FEE9-6162-422A-A8E6-39EAF7274B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560" y="0"/>
            <a:ext cx="2471077" cy="5143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63514FC-F170-4272-A45F-E80DE84A330B}"/>
              </a:ext>
            </a:extLst>
          </p:cNvPr>
          <p:cNvSpPr/>
          <p:nvPr/>
        </p:nvSpPr>
        <p:spPr>
          <a:xfrm>
            <a:off x="1075765" y="576663"/>
            <a:ext cx="322191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用户反馈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不清楚具体图表显示内容，折线图没有关键点像断了。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en-US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799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02AD421-67EE-423B-A4FF-138E368A5411}"/>
              </a:ext>
            </a:extLst>
          </p:cNvPr>
          <p:cNvSpPr/>
          <p:nvPr/>
        </p:nvSpPr>
        <p:spPr>
          <a:xfrm>
            <a:off x="1075764" y="576663"/>
            <a:ext cx="39475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用户反馈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点击删除就直接删除怕会误触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en-US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69C3B5-8787-4870-8996-A714BEF0A7C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159" y="0"/>
            <a:ext cx="24710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4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0E0F510-CDEB-48D3-AE42-40CAA0D73A37}"/>
              </a:ext>
            </a:extLst>
          </p:cNvPr>
          <p:cNvSpPr/>
          <p:nvPr/>
        </p:nvSpPr>
        <p:spPr>
          <a:xfrm>
            <a:off x="4100318" y="2317540"/>
            <a:ext cx="39475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其他</a:t>
            </a:r>
          </a:p>
        </p:txBody>
      </p:sp>
    </p:spTree>
    <p:extLst>
      <p:ext uri="{BB962C8B-B14F-4D97-AF65-F5344CB8AC3E}">
        <p14:creationId xmlns:p14="http://schemas.microsoft.com/office/powerpoint/2010/main" val="3390331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CE69733-E2FD-4ABB-BC07-864E410EF8D2}"/>
              </a:ext>
            </a:extLst>
          </p:cNvPr>
          <p:cNvSpPr/>
          <p:nvPr/>
        </p:nvSpPr>
        <p:spPr>
          <a:xfrm>
            <a:off x="233684" y="114998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分工</a:t>
            </a:r>
            <a:endParaRPr lang="zh-CN" altLang="en-US" sz="2400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BECDB9A-08BF-433E-BF32-8C7AB5A1D9D2}"/>
              </a:ext>
            </a:extLst>
          </p:cNvPr>
          <p:cNvSpPr/>
          <p:nvPr/>
        </p:nvSpPr>
        <p:spPr>
          <a:xfrm>
            <a:off x="1075764" y="576663"/>
            <a:ext cx="699247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陈永煊：主界面功能实现，整合。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赖卓宇：数据库编写，子页面其中一图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卢凯锋：定时通知功能实现，子页其中一图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黄毅敏：国际化</a:t>
            </a: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与界面完善，子页一图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大家一起测试，改</a:t>
            </a:r>
            <a:r>
              <a:rPr lang="en-US" altLang="zh-CN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bug</a:t>
            </a: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827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CE69733-E2FD-4ABB-BC07-864E410EF8D2}"/>
              </a:ext>
            </a:extLst>
          </p:cNvPr>
          <p:cNvSpPr/>
          <p:nvPr/>
        </p:nvSpPr>
        <p:spPr>
          <a:xfrm>
            <a:off x="233684" y="114998"/>
            <a:ext cx="2031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ea typeface="等线" panose="02010600030101010101" pitchFamily="2" charset="-122"/>
                <a:cs typeface="Times New Roman" panose="02020603050405020304" pitchFamily="18" charset="0"/>
              </a:rPr>
              <a:t>产品内容策划</a:t>
            </a:r>
            <a:endParaRPr lang="zh-CN" altLang="en-US" sz="2400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BECDB9A-08BF-433E-BF32-8C7AB5A1D9D2}"/>
              </a:ext>
            </a:extLst>
          </p:cNvPr>
          <p:cNvSpPr/>
          <p:nvPr/>
        </p:nvSpPr>
        <p:spPr>
          <a:xfrm>
            <a:off x="1075764" y="576663"/>
            <a:ext cx="6992471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该</a:t>
            </a:r>
            <a:r>
              <a:rPr lang="en-US" altLang="zh-CN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app</a:t>
            </a: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的主要功能模块包括：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设置目标：用户可以自行设置要养成习惯的目标，以及持续的时间。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日常打卡：用户可以在完成设定的目标后，可进行打卡，记录用户自己的心情、评论以及上传照片。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分享功能：向他人分享自己达成的成就或自己的打卡记录。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统计功能：统计完成的目标、养成的习惯、坚持的天数等，用户可以得到一个详细的统计信息。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提醒功能：用户可以设置提醒时间，让</a:t>
            </a:r>
            <a:r>
              <a:rPr lang="en-US" altLang="zh-CN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app</a:t>
            </a: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在规定时间提醒用户要完成的目标。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AA3D8B2-B21B-488D-A0ED-3ADF85FE9F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83" y="1040321"/>
            <a:ext cx="507998" cy="33866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CFB072B-AE7B-4A06-8CB2-0FC0F09703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83" y="1716878"/>
            <a:ext cx="507998" cy="33866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BE59F89-AF13-46ED-A0B4-9A2075AF16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83" y="2571750"/>
            <a:ext cx="507998" cy="33866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B6AFB92-8F3C-4057-84E9-F89B124837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83" y="3091545"/>
            <a:ext cx="507998" cy="33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15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8E37FFF-5D93-4246-B136-C65ED62816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71077" cy="51435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A5A2525-A2E7-4C34-8D08-B120041343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462" y="0"/>
            <a:ext cx="2471077" cy="51435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70A9D38-078A-4AED-9934-3BC71AAAB0F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193" y="0"/>
            <a:ext cx="2471077" cy="5143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BA96F8B-B6FE-4B57-ADEA-3556E27F195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923" y="0"/>
            <a:ext cx="24710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569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5C768B7-D705-49AA-B4B3-DBCFEB611EDF}"/>
              </a:ext>
            </a:extLst>
          </p:cNvPr>
          <p:cNvSpPr/>
          <p:nvPr/>
        </p:nvSpPr>
        <p:spPr>
          <a:xfrm>
            <a:off x="2078089" y="1977571"/>
            <a:ext cx="32219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视频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en-US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013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58F63A9-9290-4ECB-8680-ACC0216142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447" y="0"/>
            <a:ext cx="28791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14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CEE9E89-5FF3-4A20-9E38-540D12A2A0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4548"/>
            <a:ext cx="9144000" cy="449440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00F90DA-E9EF-4E04-A680-08F47DB5533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461" y="-1"/>
            <a:ext cx="24710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20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B5A1F2-0237-458C-8912-141D409DD4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5792"/>
            <a:ext cx="9144000" cy="471963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5A8CC22-8D0B-430A-A293-898C09FCBE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442" y="0"/>
            <a:ext cx="1325995" cy="4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961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5C768B7-D705-49AA-B4B3-DBCFEB611EDF}"/>
              </a:ext>
            </a:extLst>
          </p:cNvPr>
          <p:cNvSpPr/>
          <p:nvPr/>
        </p:nvSpPr>
        <p:spPr>
          <a:xfrm>
            <a:off x="2072228" y="875602"/>
            <a:ext cx="322191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en-US" sz="2000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用户反馈</a:t>
            </a:r>
            <a:endParaRPr lang="en-US" altLang="zh-CN" sz="2000" b="1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en-US" altLang="zh-CN" sz="2000" b="1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en-US" altLang="zh-CN" sz="2000" b="1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赞美之词，在此略过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en-US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34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A0E741FA-39CA-4EB4-ACF9-C3B55940F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80522"/>
            <a:ext cx="1825806" cy="196297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D485A09-C75C-4B8A-88A7-BBFC4C5D66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242" y="2476512"/>
            <a:ext cx="2838095" cy="19047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CC6DCEF-7376-4028-B45F-1C34A8BDCD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849" y="2571750"/>
            <a:ext cx="2514286" cy="171428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FBDD966-5906-4C6A-B4CA-D597B16BFD16}"/>
              </a:ext>
            </a:extLst>
          </p:cNvPr>
          <p:cNvSpPr/>
          <p:nvPr/>
        </p:nvSpPr>
        <p:spPr>
          <a:xfrm>
            <a:off x="1075764" y="576663"/>
            <a:ext cx="69924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en-US" sz="20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不清楚按钮功能</a:t>
            </a:r>
            <a:endParaRPr lang="en-US" altLang="zh-CN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en-US" sz="20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30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1142</TotalTime>
  <Words>226</Words>
  <Application>Microsoft Office PowerPoint</Application>
  <PresentationFormat>全屏显示(16:9)</PresentationFormat>
  <Paragraphs>27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Open Sans Semibold</vt:lpstr>
      <vt:lpstr>等线</vt:lpstr>
      <vt:lpstr>Arial</vt:lpstr>
      <vt:lpstr>Calibri</vt:lpstr>
      <vt:lpstr>Source Sans Pro Light</vt:lpstr>
      <vt:lpstr>2_Office Theme</vt:lpstr>
      <vt:lpstr>5_Office Theme</vt:lpstr>
      <vt:lpstr>4_Office Theme</vt:lpstr>
      <vt:lpstr>3_Office Theme</vt:lpstr>
      <vt:lpstr>6_Office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mhc5001</dc:creator>
  <cp:lastModifiedBy>Yongxuan Chen</cp:lastModifiedBy>
  <cp:revision>210</cp:revision>
  <dcterms:created xsi:type="dcterms:W3CDTF">2013-10-04T13:00:56Z</dcterms:created>
  <dcterms:modified xsi:type="dcterms:W3CDTF">2018-12-28T07:39:52Z</dcterms:modified>
</cp:coreProperties>
</file>

<file path=docProps/thumbnail.jpeg>
</file>